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7" r:id="rId6"/>
    <p:sldId id="266" r:id="rId7"/>
    <p:sldId id="265" r:id="rId8"/>
    <p:sldId id="264" r:id="rId9"/>
    <p:sldId id="263" r:id="rId10"/>
    <p:sldId id="262" r:id="rId11"/>
    <p:sldId id="282" r:id="rId12"/>
    <p:sldId id="284" r:id="rId13"/>
    <p:sldId id="283" r:id="rId14"/>
    <p:sldId id="281" r:id="rId15"/>
    <p:sldId id="280" r:id="rId16"/>
    <p:sldId id="279" r:id="rId17"/>
    <p:sldId id="278" r:id="rId18"/>
    <p:sldId id="277" r:id="rId19"/>
    <p:sldId id="276" r:id="rId20"/>
    <p:sldId id="275" r:id="rId21"/>
    <p:sldId id="274" r:id="rId22"/>
    <p:sldId id="273" r:id="rId23"/>
    <p:sldId id="272" r:id="rId24"/>
    <p:sldId id="271" r:id="rId25"/>
    <p:sldId id="261" r:id="rId26"/>
    <p:sldId id="270" r:id="rId27"/>
    <p:sldId id="260" r:id="rId28"/>
    <p:sldId id="269" r:id="rId29"/>
    <p:sldId id="259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60" y="6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70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78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3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61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64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54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20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69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79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71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498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03784-BAA7-4DDD-B25A-B86DD9F365B7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D9241-B676-4A45-8569-706D01F75F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40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8376"/>
            <a:ext cx="12115800" cy="6844294"/>
          </a:xfrm>
          <a:prstGeom prst="rect">
            <a:avLst/>
          </a:prstGeom>
        </p:spPr>
      </p:pic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9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1" y="46230"/>
            <a:ext cx="12031980" cy="6752709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3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" y="53113"/>
            <a:ext cx="12016741" cy="6730435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1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896"/>
            <a:ext cx="12192000" cy="6854209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8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801"/>
            <a:ext cx="12092940" cy="6811804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2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6927"/>
            <a:ext cx="12123420" cy="6833200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2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39"/>
            <a:ext cx="12138660" cy="6798448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07"/>
            <a:ext cx="12095012" cy="6790533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6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9437"/>
            <a:ext cx="12192000" cy="6916874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43319"/>
            <a:ext cx="12062460" cy="6870852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1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9307"/>
            <a:ext cx="12192001" cy="6799385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4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81"/>
            <a:ext cx="12138660" cy="6831742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48" y="1"/>
            <a:ext cx="12226297" cy="6858000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55" y="0"/>
            <a:ext cx="12100275" cy="6789747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4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86" y="0"/>
            <a:ext cx="12092806" cy="6793861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7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587"/>
            <a:ext cx="12077590" cy="69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9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" y="15576"/>
            <a:ext cx="12131041" cy="6861328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4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822"/>
            <a:ext cx="12192001" cy="6875644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2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59"/>
            <a:ext cx="12062461" cy="6782641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1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78"/>
            <a:ext cx="12138660" cy="6796578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0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3487"/>
            <a:ext cx="12138661" cy="6854852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19"/>
            <a:ext cx="12192000" cy="6844161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958"/>
            <a:ext cx="12192000" cy="6865916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" y="50273"/>
            <a:ext cx="12001501" cy="6710587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784"/>
            <a:ext cx="12192000" cy="6873568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9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9"/>
            <a:ext cx="12192000" cy="6852584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33259"/>
            <a:ext cx="12192000" cy="6924517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9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20"/>
            <a:ext cx="12115801" cy="68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1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1"/>
            <a:ext cx="12115800" cy="6784848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29</Slides>
  <Notes>0</Notes>
  <HiddenSlides>0</HiddenSlides>
  <MMClips>27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Benutzerservice der Behörden im GB UV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Heilgemeir, Bernadette (LfU)</dc:creator>
  <cp:lastModifiedBy>Heilgemeir, Bernadette (LfU)</cp:lastModifiedBy>
  <cp:revision>5</cp:revision>
  <dcterms:created xsi:type="dcterms:W3CDTF">2021-11-03T11:55:45Z</dcterms:created>
  <dcterms:modified xsi:type="dcterms:W3CDTF">2021-11-03T14:58:09Z</dcterms:modified>
</cp:coreProperties>
</file>